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6" r:id="rId38"/>
    <p:sldId id="308" r:id="rId39"/>
    <p:sldId id="309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4" r:id="rId52"/>
    <p:sldId id="322" r:id="rId53"/>
    <p:sldId id="323" r:id="rId54"/>
    <p:sldId id="325" r:id="rId55"/>
    <p:sldId id="326" r:id="rId56"/>
    <p:sldId id="329" r:id="rId57"/>
    <p:sldId id="327" r:id="rId58"/>
    <p:sldId id="328" r:id="rId59"/>
    <p:sldId id="33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32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A0F57-F4F8-4D2F-8B09-594D18599164}" type="datetimeFigureOut">
              <a:rPr lang="en-US"/>
              <a:pPr/>
              <a:t>3/17/2015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513F-4501-41C9-80C4-88605114CC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399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F513F-4501-41C9-80C4-88605114CC06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1873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F513F-4501-41C9-80C4-88605114CC06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6567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F513F-4501-41C9-80C4-88605114CC06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442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F513F-4501-41C9-80C4-88605114CC06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046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F513F-4501-41C9-80C4-88605114CC06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5859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8ABE3C1-DBE1-495D-B57B-2849774B866A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6E9DEC-419B-4CC5-A080-3B06BD5A8291}" type="datetimeFigureOut">
              <a:rPr lang="en-US" smtClean="0"/>
              <a:pPr/>
              <a:t>3/17/2015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573384"/>
            <a:ext cx="6815669" cy="917784"/>
          </a:xfrm>
        </p:spPr>
        <p:txBody>
          <a:bodyPr/>
          <a:lstStyle/>
          <a:p>
            <a:r>
              <a:rPr lang="en-US" dirty="0"/>
              <a:t>BIG DATA HADOOP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CREATING A </a:t>
            </a:r>
            <a:r>
              <a:rPr lang="en-US" sz="2400" dirty="0" smtClean="0"/>
              <a:t>SIMPLE </a:t>
            </a:r>
            <a:r>
              <a:rPr lang="en-US" sz="2400" dirty="0"/>
              <a:t>HADOOP CLUSTER</a:t>
            </a:r>
          </a:p>
        </p:txBody>
      </p:sp>
    </p:spTree>
    <p:extLst>
      <p:ext uri="{BB962C8B-B14F-4D97-AF65-F5344CB8AC3E}">
        <p14:creationId xmlns="" xmlns:p14="http://schemas.microsoft.com/office/powerpoint/2010/main" val="22118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asho\Desktop\hadoop\CentOS 6.5\cent-5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Yasho\Desktop\hadoop\CentOS 6.5\cent-6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Yasho\Desktop\hadoop\CentOS 6.5\cent-7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Yasho\Desktop\hadoop\CentOS 6.5\cent-8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Yasho\Desktop\hadoop\CentOS 6.5\cent-9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Yasho\Desktop\hadoop\CentOS 6.5\cent-10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Yasho\Desktop\hadoop\CentOS 6.5\cent-11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Yasho\Desktop\hadoop\CentOS 6.5\cent-12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Yasho\Desktop\hadoop\CentOS 6.5\cent-14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Yasho\Desktop\hadoop\CentOS 6.5\cent-15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DISTRO</a:t>
            </a:r>
          </a:p>
        </p:txBody>
      </p:sp>
      <p:pic>
        <p:nvPicPr>
          <p:cNvPr id="6" name="Content Placeholder 5" descr="Linux_Family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7062" y="2648904"/>
            <a:ext cx="3317875" cy="33178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353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Yasho\Desktop\hadoop\CentOS 6.5\cent-16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Yasho\Desktop\hadoop\CentOS 6.5\cent-17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Yasho\Desktop\hadoop\CentOS 6.5\cent-18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Yasho\Desktop\hadoop\CentOS 6.5\cent-19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Yasho\Desktop\hadoop\CentOS 6.5\cent-20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Yasho\Desktop\hadoop\CentOS 6.5\cent-21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Yasho\Desktop\hadoop\CentOS 6.5\cent-22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Yasho\Desktop\hadoop\CentOS 6.5\cent-23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Yasho\Desktop\hadoop\CentOS 6.5\cent-24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198179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Yasho\Desktop\hadoop\CentOS 6.5\cent-26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ENTERPRISE DISTROS</a:t>
            </a:r>
          </a:p>
        </p:txBody>
      </p:sp>
      <p:pic>
        <p:nvPicPr>
          <p:cNvPr id="4" name="Picture 3" descr="655fc9b56b-new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2662964"/>
            <a:ext cx="5382538" cy="3171609"/>
          </a:xfrm>
          <a:prstGeom prst="rect">
            <a:avLst/>
          </a:prstGeom>
        </p:spPr>
      </p:pic>
      <p:pic>
        <p:nvPicPr>
          <p:cNvPr id="6" name="Picture 5" descr="redhatlinux-transparent-300x3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412" y="216524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010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2681037"/>
            <a:ext cx="7289074" cy="1515533"/>
          </a:xfrm>
        </p:spPr>
        <p:txBody>
          <a:bodyPr>
            <a:noAutofit/>
          </a:bodyPr>
          <a:lstStyle/>
          <a:p>
            <a:r>
              <a:rPr lang="en-US" sz="4000" dirty="0" smtClean="0"/>
              <a:t>GETTING A PICTURE OF WHAT WE WANT TO CREATE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ha-pc\Desktop\hadoop\internet-cloud-m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9819839">
            <a:off x="3088391" y="729941"/>
            <a:ext cx="1163422" cy="996348"/>
          </a:xfrm>
          <a:prstGeom prst="rect">
            <a:avLst/>
          </a:prstGeom>
          <a:noFill/>
        </p:spPr>
      </p:pic>
      <p:pic>
        <p:nvPicPr>
          <p:cNvPr id="1027" name="Picture 3" descr="C:\Users\neha-pc\Desktop\hadoop\switc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8447" y="2362118"/>
            <a:ext cx="1283774" cy="1283774"/>
          </a:xfrm>
          <a:prstGeom prst="rect">
            <a:avLst/>
          </a:prstGeom>
          <a:noFill/>
        </p:spPr>
      </p:pic>
      <p:pic>
        <p:nvPicPr>
          <p:cNvPr id="1028" name="Picture 4" descr="C:\Users\neha-pc\Desktop\hadoop\Home-Server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1245" y="4468602"/>
            <a:ext cx="1224886" cy="1224886"/>
          </a:xfrm>
          <a:prstGeom prst="rect">
            <a:avLst/>
          </a:prstGeom>
          <a:noFill/>
        </p:spPr>
      </p:pic>
      <p:pic>
        <p:nvPicPr>
          <p:cNvPr id="1029" name="Picture 5" descr="C:\Users\neha-pc\Desktop\hadoop\Computer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04836" y="2619780"/>
            <a:ext cx="1004396" cy="1004396"/>
          </a:xfrm>
          <a:prstGeom prst="rect">
            <a:avLst/>
          </a:prstGeom>
          <a:noFill/>
        </p:spPr>
      </p:pic>
      <p:pic>
        <p:nvPicPr>
          <p:cNvPr id="8" name="Picture 5" descr="C:\Users\neha-pc\Desktop\hadoop\Computer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2140" y="4631461"/>
            <a:ext cx="1004396" cy="1004396"/>
          </a:xfrm>
          <a:prstGeom prst="rect">
            <a:avLst/>
          </a:prstGeom>
          <a:noFill/>
        </p:spPr>
      </p:pic>
      <p:pic>
        <p:nvPicPr>
          <p:cNvPr id="11" name="Picture 5" descr="C:\Users\neha-pc\Desktop\hadoop\Computer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85797" y="4435518"/>
            <a:ext cx="1004396" cy="1004396"/>
          </a:xfrm>
          <a:prstGeom prst="rect">
            <a:avLst/>
          </a:prstGeom>
          <a:noFill/>
        </p:spPr>
      </p:pic>
      <p:pic>
        <p:nvPicPr>
          <p:cNvPr id="12" name="Picture 5" descr="C:\Users\neha-pc\Desktop\hadoop\Computer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15980" y="2685095"/>
            <a:ext cx="1004396" cy="1004396"/>
          </a:xfrm>
          <a:prstGeom prst="rect">
            <a:avLst/>
          </a:prstGeom>
          <a:noFill/>
        </p:spPr>
      </p:pic>
      <p:pic>
        <p:nvPicPr>
          <p:cNvPr id="13" name="Picture 5" descr="C:\Users\neha-pc\Desktop\hadoop\Computer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4710" y="4553085"/>
            <a:ext cx="1004396" cy="1004396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>
            <a:stCxn id="1027" idx="1"/>
            <a:endCxn id="1029" idx="3"/>
          </p:cNvCxnSpPr>
          <p:nvPr/>
        </p:nvCxnSpPr>
        <p:spPr>
          <a:xfrm rot="10800000" flipV="1">
            <a:off x="2709233" y="3004004"/>
            <a:ext cx="2579215" cy="117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27" idx="1"/>
            <a:endCxn id="9" idx="3"/>
          </p:cNvCxnSpPr>
          <p:nvPr/>
        </p:nvCxnSpPr>
        <p:spPr>
          <a:xfrm rot="10800000">
            <a:off x="4028581" y="2142267"/>
            <a:ext cx="1259867" cy="861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27" idx="3"/>
            <a:endCxn id="10" idx="1"/>
          </p:cNvCxnSpPr>
          <p:nvPr/>
        </p:nvCxnSpPr>
        <p:spPr>
          <a:xfrm flipV="1">
            <a:off x="6572221" y="2233706"/>
            <a:ext cx="1559543" cy="770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7" idx="3"/>
            <a:endCxn id="12" idx="1"/>
          </p:cNvCxnSpPr>
          <p:nvPr/>
        </p:nvCxnSpPr>
        <p:spPr>
          <a:xfrm>
            <a:off x="6572221" y="3004005"/>
            <a:ext cx="2643759" cy="183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27" idx="1"/>
            <a:endCxn id="8" idx="0"/>
          </p:cNvCxnSpPr>
          <p:nvPr/>
        </p:nvCxnSpPr>
        <p:spPr>
          <a:xfrm rot="10800000" flipV="1">
            <a:off x="1854339" y="3004005"/>
            <a:ext cx="3434109" cy="1627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27" idx="2"/>
            <a:endCxn id="13" idx="0"/>
          </p:cNvCxnSpPr>
          <p:nvPr/>
        </p:nvCxnSpPr>
        <p:spPr>
          <a:xfrm rot="5400000">
            <a:off x="4745025" y="3367775"/>
            <a:ext cx="907193" cy="146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5" descr="C:\Users\neha-pc\Desktop\hadoop\Computer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24184" y="1640068"/>
            <a:ext cx="1004396" cy="1004396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1027" idx="3"/>
            <a:endCxn id="11" idx="0"/>
          </p:cNvCxnSpPr>
          <p:nvPr/>
        </p:nvCxnSpPr>
        <p:spPr>
          <a:xfrm>
            <a:off x="6572221" y="3004005"/>
            <a:ext cx="3315774" cy="1431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C:\Users\neha-pc\Desktop\hadoop\Computer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31764" y="1731508"/>
            <a:ext cx="1004396" cy="1004396"/>
          </a:xfrm>
          <a:prstGeom prst="rect">
            <a:avLst/>
          </a:prstGeom>
          <a:noFill/>
        </p:spPr>
      </p:pic>
      <p:pic>
        <p:nvPicPr>
          <p:cNvPr id="24" name="Picture 23" descr="rout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375" y="522516"/>
            <a:ext cx="2364377" cy="1329962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4501012" y="1220515"/>
            <a:ext cx="481674" cy="210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Down Arrow 64"/>
          <p:cNvSpPr/>
          <p:nvPr/>
        </p:nvSpPr>
        <p:spPr>
          <a:xfrm>
            <a:off x="5564777" y="1894113"/>
            <a:ext cx="274320" cy="535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0" name="Straight Arrow Connector 69"/>
          <p:cNvCxnSpPr>
            <a:stCxn id="1027" idx="2"/>
            <a:endCxn id="1028" idx="0"/>
          </p:cNvCxnSpPr>
          <p:nvPr/>
        </p:nvCxnSpPr>
        <p:spPr>
          <a:xfrm rot="16200000" flipH="1">
            <a:off x="6335656" y="3240570"/>
            <a:ext cx="822710" cy="1633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876982"/>
            <a:ext cx="6815669" cy="1515533"/>
          </a:xfrm>
        </p:spPr>
        <p:txBody>
          <a:bodyPr/>
          <a:lstStyle/>
          <a:p>
            <a:r>
              <a:rPr lang="en-US" dirty="0" smtClean="0"/>
              <a:t>SETTING UP THE NETWORK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twork_Setting_S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17221"/>
            <a:ext cx="10959737" cy="562356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0800000" flipV="1">
            <a:off x="3500846" y="3931520"/>
            <a:ext cx="1593670" cy="301242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twork_Setup_SS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70" y="1346460"/>
            <a:ext cx="5117461" cy="416508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157745" y="2400300"/>
            <a:ext cx="1171575" cy="371475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7329571" y="2257425"/>
            <a:ext cx="1171575" cy="371475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_Connections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31" y="728663"/>
            <a:ext cx="4217528" cy="53721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86107" y="1814513"/>
            <a:ext cx="942975" cy="271462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Network_Setup_SS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33" y="742950"/>
            <a:ext cx="4194142" cy="53578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801205" y="2914651"/>
            <a:ext cx="800100" cy="257175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VMs\shared\Network_Connections_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5893" y="747711"/>
            <a:ext cx="4200525" cy="5362575"/>
          </a:xfrm>
          <a:prstGeom prst="rect">
            <a:avLst/>
          </a:prstGeom>
          <a:noFill/>
        </p:spPr>
      </p:pic>
      <p:pic>
        <p:nvPicPr>
          <p:cNvPr id="5" name="Picture 2" descr="C:\Users\sashi\Desktop\Presentations\hadoop\Network_Setup_SS_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7717" y="1374784"/>
            <a:ext cx="5118100" cy="4165600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1700213" y="3143250"/>
            <a:ext cx="2786062" cy="257175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4714876" y="5772150"/>
            <a:ext cx="785812" cy="24288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801225" y="4986338"/>
            <a:ext cx="1057275" cy="3429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_Rest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28650"/>
            <a:ext cx="10944225" cy="5614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1943" y="2615722"/>
            <a:ext cx="7223759" cy="1515533"/>
          </a:xfrm>
        </p:spPr>
        <p:txBody>
          <a:bodyPr/>
          <a:lstStyle/>
          <a:p>
            <a:r>
              <a:rPr lang="en-US" sz="3600" dirty="0" smtClean="0"/>
              <a:t>DOWNLOAD &amp; RUN CLOUDERA MANAGER INSTALLER</a:t>
            </a:r>
            <a:endParaRPr lang="en-IN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_Cloudera_Mana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654014"/>
            <a:ext cx="10929937" cy="5549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DERIVATIVE OF RED HAT ENTERPRISE LINUX (RHEL)</a:t>
            </a:r>
          </a:p>
        </p:txBody>
      </p:sp>
      <p:pic>
        <p:nvPicPr>
          <p:cNvPr id="4" name="Content Placeholder 3" descr="Centos-Logo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32" y="2538858"/>
            <a:ext cx="5713734" cy="3242666"/>
          </a:xfrm>
        </p:spPr>
      </p:pic>
      <p:sp>
        <p:nvSpPr>
          <p:cNvPr id="5" name="TextBox 4"/>
          <p:cNvSpPr txBox="1"/>
          <p:nvPr/>
        </p:nvSpPr>
        <p:spPr>
          <a:xfrm>
            <a:off x="7328425" y="3145311"/>
            <a:ext cx="3866442" cy="206210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Stability</a:t>
            </a:r>
          </a:p>
          <a:p>
            <a:pPr algn="ctr"/>
            <a:r>
              <a:rPr lang="en-US" sz="3200" dirty="0"/>
              <a:t>RHEL Compatibility</a:t>
            </a:r>
          </a:p>
          <a:p>
            <a:pPr algn="ctr"/>
            <a:r>
              <a:rPr lang="en-US" sz="3200" dirty="0"/>
              <a:t>Community</a:t>
            </a:r>
          </a:p>
          <a:p>
            <a:pPr algn="ctr"/>
            <a:r>
              <a:rPr lang="en-US" sz="3200" dirty="0"/>
              <a:t>Free</a:t>
            </a:r>
          </a:p>
        </p:txBody>
      </p:sp>
    </p:spTree>
    <p:extLst>
      <p:ext uri="{BB962C8B-B14F-4D97-AF65-F5344CB8AC3E}">
        <p14:creationId xmlns="" xmlns:p14="http://schemas.microsoft.com/office/powerpoint/2010/main" val="189805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M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80291"/>
            <a:ext cx="10944225" cy="5554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un_Cloudera_Manager_Install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38449"/>
            <a:ext cx="10944225" cy="5581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_READ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6" y="629533"/>
            <a:ext cx="10948198" cy="5614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_Username_Passwo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7" y="655659"/>
            <a:ext cx="10925612" cy="5588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753565"/>
            <a:ext cx="6815669" cy="3432390"/>
          </a:xfrm>
        </p:spPr>
        <p:txBody>
          <a:bodyPr/>
          <a:lstStyle/>
          <a:p>
            <a:r>
              <a:rPr lang="en-US" dirty="0" smtClean="0"/>
              <a:t>START &amp; LOG INTO CLOUDERA MANAGER ADMIN CONSOLE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era_Manager_Login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3" cy="5617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era_Manager_Login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4" cy="56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deraExp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3" cy="56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SpecifyingHos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4" cy="56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SpecifyingHostsSearch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4" cy="5617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863919"/>
            <a:ext cx="6815669" cy="1515533"/>
          </a:xfrm>
        </p:spPr>
        <p:txBody>
          <a:bodyPr/>
          <a:lstStyle/>
          <a:p>
            <a:r>
              <a:rPr lang="en-US" dirty="0" smtClean="0"/>
              <a:t>INSTALLING</a:t>
            </a:r>
            <a:br>
              <a:rPr lang="en-US" dirty="0" smtClean="0"/>
            </a:br>
            <a:r>
              <a:rPr lang="en-US" dirty="0" smtClean="0"/>
              <a:t>CENTOS </a:t>
            </a:r>
            <a:r>
              <a:rPr lang="en-US" dirty="0"/>
              <a:t>6.5</a:t>
            </a:r>
          </a:p>
        </p:txBody>
      </p:sp>
    </p:spTree>
    <p:extLst>
      <p:ext uri="{BB962C8B-B14F-4D97-AF65-F5344CB8AC3E}">
        <p14:creationId xmlns="" xmlns:p14="http://schemas.microsoft.com/office/powerpoint/2010/main" val="136263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SelectingReposi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3" cy="5603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SH_CD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4" cy="56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uster_Instal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3" cy="5603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uster_Installation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3" cy="56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4" cy="56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uster_Installation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7"/>
            <a:ext cx="10946674" cy="56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uster_Installation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8"/>
            <a:ext cx="10946674" cy="5617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ost_CDH_Servi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627017"/>
            <a:ext cx="10933611" cy="56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ting your cluster services. - Cloudera Manager (Free Edition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27018"/>
            <a:ext cx="10946674" cy="5617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gratulations! - Cloudera Manager (Free Edition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612751"/>
            <a:ext cx="10946674" cy="5632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sho\Desktop\hadoop\CentOS 6.5\cent-1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4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asho\Desktop\hadoop\CentOS 6.5\cent-2-620x3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asho\Desktop\hadoop\CentOS 6.5\cent-3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34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asho\Desktop\hadoop\CentOS 6.5\cent-4-600x4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3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1771</TotalTime>
  <Words>64</Words>
  <Application>Microsoft Office PowerPoint</Application>
  <PresentationFormat>Custom</PresentationFormat>
  <Paragraphs>19</Paragraphs>
  <Slides>59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Theme3</vt:lpstr>
      <vt:lpstr>BIG DATA HADOOP</vt:lpstr>
      <vt:lpstr>CHOOSING THE RIGHT DISTRO</vt:lpstr>
      <vt:lpstr>THE TWO ENTERPRISE DISTROS</vt:lpstr>
      <vt:lpstr>ONE DERIVATIVE OF RED HAT ENTERPRISE LINUX (RHEL)</vt:lpstr>
      <vt:lpstr>INSTALLING CENTOS 6.5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GETTING A PICTURE OF WHAT WE WANT TO CREATE</vt:lpstr>
      <vt:lpstr>Slide 31</vt:lpstr>
      <vt:lpstr>SETTING UP THE NETWORK</vt:lpstr>
      <vt:lpstr>Slide 33</vt:lpstr>
      <vt:lpstr>Slide 34</vt:lpstr>
      <vt:lpstr>Slide 35</vt:lpstr>
      <vt:lpstr>Slide 36</vt:lpstr>
      <vt:lpstr>Slide 37</vt:lpstr>
      <vt:lpstr>DOWNLOAD &amp; RUN CLOUDERA MANAGER INSTALLER</vt:lpstr>
      <vt:lpstr>Slide 39</vt:lpstr>
      <vt:lpstr>Slide 40</vt:lpstr>
      <vt:lpstr>Slide 41</vt:lpstr>
      <vt:lpstr>Slide 42</vt:lpstr>
      <vt:lpstr>Slide 43</vt:lpstr>
      <vt:lpstr>START &amp; LOG INTO CLOUDERA MANAGER ADMIN CONSOLE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Yasho</dc:creator>
  <cp:lastModifiedBy>sashi</cp:lastModifiedBy>
  <cp:revision>126</cp:revision>
  <dcterms:created xsi:type="dcterms:W3CDTF">2013-07-15T20:24:27Z</dcterms:created>
  <dcterms:modified xsi:type="dcterms:W3CDTF">2015-03-18T08:20:36Z</dcterms:modified>
</cp:coreProperties>
</file>